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108-1F96-4125-82EB-4270C4928617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26E6-C1FF-499D-A8E3-17D7280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ge_1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age_2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9" name="Рисунок 8" descr="page_2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10" name="Рисунок 9" descr="page_2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12" name="Рисунок 11" descr="page_2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13" name="Рисунок 12" descr="page_2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Рисунок 2" descr="page_3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4" name="Рисунок 3" descr="page_3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Рисунок 4" descr="page_3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6" name="Рисунок 5" descr="page_3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7" name="Рисунок 6" descr="page_3-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Рисунок 2" descr="page_4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4" name="Рисунок 3" descr="page_4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Рисунок 2" descr="page_5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4" name="Рисунок 3" descr="page_5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Рисунок 4" descr="page_5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6" name="Рисунок 5" descr="page_5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3" name="Рисунок 2" descr="page_6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4" name="Рисунок 3" descr="page_6-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5" name="Рисунок 4" descr="page_6-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6" name="Рисунок 5" descr="page_6-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  <p:pic>
        <p:nvPicPr>
          <p:cNvPr id="7" name="Рисунок 6" descr="page_6-0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ge_1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"/>
            <a:ext cx="9144000" cy="5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maxim</dc:creator>
  <cp:lastModifiedBy>Раджабова Эмилия Шахабутиновна</cp:lastModifiedBy>
  <cp:revision>15</cp:revision>
  <dcterms:created xsi:type="dcterms:W3CDTF">2018-03-30T15:56:56Z</dcterms:created>
  <dcterms:modified xsi:type="dcterms:W3CDTF">2018-04-03T11:01:21Z</dcterms:modified>
</cp:coreProperties>
</file>